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933" autoAdjust="0"/>
    <p:restoredTop sz="92710" autoAdjust="0"/>
  </p:normalViewPr>
  <p:slideViewPr>
    <p:cSldViewPr snapToGrid="0">
      <p:cViewPr varScale="1">
        <p:scale>
          <a:sx n="103" d="100"/>
          <a:sy n="103" d="100"/>
        </p:scale>
        <p:origin x="-144" y="-584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696" y="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10/19/15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Be</a:t>
            </a:r>
            <a:r>
              <a:rPr lang="en-US" baseline="0" dirty="0" smtClean="0"/>
              <a:t> sure to read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Appendix Z for training lab set up notes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and 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additional instructor notes.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ssh client to configure Chef recipes.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Instructor Note: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Regarding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true "Lab" exercises (not the Group Exercises), 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should encourage students to use the high level hammer/wrench "Lab" slide steps first, and then resort to the subsequent detailed step slides if the students need the details to complete the lab. See Appendix Z for a visual explanation. You can still use the subsequent detailed step slides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as a vehicle to review each lab.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microsoft.com/office/2007/relationships/hdphoto" Target="../media/hdphoto1.wdp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>
                <a:solidFill>
                  <a:srgbClr val="7D868C"/>
                </a:solidFill>
              </a:rPr>
              <a:t>Course </a:t>
            </a:r>
            <a:r>
              <a:rPr lang="en-US" sz="1600" smtClean="0">
                <a:solidFill>
                  <a:srgbClr val="7D868C"/>
                </a:solidFill>
              </a:rPr>
              <a:t>v1.0.1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ssh</a:t>
            </a:r>
            <a:r>
              <a:rPr lang="en-US" dirty="0" smtClean="0"/>
              <a:t> ADDRESS -l chef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12494</TotalTime>
  <Words>1281</Words>
  <Application>Microsoft Macintosh PowerPoint</Application>
  <PresentationFormat>Custom</PresentationFormat>
  <Paragraphs>161</Paragraphs>
  <Slides>16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1585</cp:revision>
  <cp:lastPrinted>2015-02-07T23:49:10Z</cp:lastPrinted>
  <dcterms:created xsi:type="dcterms:W3CDTF">2012-09-13T17:36:07Z</dcterms:created>
  <dcterms:modified xsi:type="dcterms:W3CDTF">2015-10-19T06:51:35Z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